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49"/>
    <p:restoredTop sz="97872"/>
  </p:normalViewPr>
  <p:slideViewPr>
    <p:cSldViewPr snapToGrid="0">
      <p:cViewPr varScale="1">
        <p:scale>
          <a:sx n="204" d="100"/>
          <a:sy n="204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C9993-A7DB-F5DA-5D4C-9A3F8CF69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4E0C08-8665-D212-A1C1-B172ABB00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E1E518-11DB-9F8A-D1B3-B911A2F3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34519-FE8A-8625-73AC-A01FFE57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ABEBF4-903A-8122-9517-54068AB8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422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C6094-8DED-2CB7-C8FC-5E10C903F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F6823-29BB-CC7F-424D-657AAAD23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2000A5-CC75-F7F2-9FA9-60AED788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64C90-4876-EDBE-9944-78B95AE0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AA4139-9A3B-5B1D-F4AA-E1581A93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502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8B1B7B-1DBD-8A6D-7232-C0B1BA427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D6D8B0-DCF9-3ED3-A7A0-506C6045C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5AEA0E-C0D2-1FEA-3FD3-3573EE506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75F23F-06B5-CC86-93C4-CB701D90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DCEBF-6E64-0FB6-1770-36116BC6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894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895E1-4DA1-E8BB-10A2-9F08BA37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AFADBE-2A8B-E43E-D60B-9165D0ABB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3291AE-F6A7-A8A2-5471-48EF2883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714746-379C-A815-2C6A-230CD11F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40C8B-B08A-901E-6E62-709CA76F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220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A8919-28BE-8D4C-9E51-28985349C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2CC4C6-DF01-E98D-9FA4-13959F4DC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8D0984-E8C8-A99D-617A-0E256229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9B14A7-9A85-F579-139E-78639F72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31ABF3-44C1-C9E7-A69E-A62947EEB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900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4A254-0B5D-DCC8-0258-864F2484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53ED76-FA3C-6D87-F4E7-7C3FFB3A0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41DC8C-4A93-F0BA-74EC-4CAE8AC79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0E88B3-4F4C-1859-B511-BF0ED81A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DB0C97-069B-C29C-1DA2-5CACDEA8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06F914-BADA-408D-4B7B-6020164E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98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887C7-EE1A-AEB3-DF80-F4923F7C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B0F9B3-588B-E9A5-AA87-5A2744720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A6AB64-FCE3-0ED9-B532-6BE23B084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C951C3-B60D-0150-DF31-399B5C0C6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FF0306-FC13-BFB4-DD64-BA425F5E4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3264F1-4952-91E3-0B19-B178075D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F7F971-F287-90B5-E2EF-08105351A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8D066-E0B8-F7AB-8E76-F3A5142C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239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14458-5101-D2DB-F9AC-43B0384D1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A8272C2-9ABD-5384-FE5B-3EBB3E6B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A27F27-31B0-84F7-20F3-016046669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2A0D0D-45C4-DAA7-35F7-29C9965B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614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82652E-5711-6E74-2C56-78452A815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B7AA70-C35A-7B91-5FE5-AAD61BCD3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CDFA3E-F05F-6472-3074-8D70F20B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608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A6623-F0E7-DF54-8569-B3F647E45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9BD8E5-E7E7-CBDC-B3F2-6A17AAC7C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0A00C6-59C5-D90C-B328-73B47AA8E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75BA5F-F110-3792-EAD8-8EC2231A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39CC01-3CEE-867F-48FE-71870A73C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2DB9D0-C589-FA11-CDA0-32D9EC8E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110366-70C2-709A-6CDA-A502ADCF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E95F516-8B5E-15BF-04BF-9BE389527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1E9C53-7A35-05D6-84A5-1A6466865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B91A1E-E912-033C-FE0E-20ED39AD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46CEF0-1A52-BC4E-9226-BABF023B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05B328-2E31-4869-87D3-E9DA104C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05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F89727-A1AF-0CA1-4C82-22968118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8BD850-EC13-A226-42ED-433AA1852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5D213A-8000-BEFC-6AE5-1ADC00DCF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98C4C-3C40-B341-8FEA-E11C73BAD779}" type="datetimeFigureOut">
              <a:rPr lang="es-CO" smtClean="0"/>
              <a:t>31/01/24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30B301-9A89-BA27-0D66-517242F60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3AE8D1-4A0D-05F7-D902-9D8C8F394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4A236-8287-CD41-814C-D602306AD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294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702D910-A196-68C1-1977-F2A5ED60C62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6F78459A-9883-EE11-163E-D23DEF25D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6099" y="934473"/>
            <a:ext cx="5226909" cy="3004794"/>
          </a:xfrm>
        </p:spPr>
        <p:txBody>
          <a:bodyPr anchor="b">
            <a:normAutofit/>
          </a:bodyPr>
          <a:lstStyle/>
          <a:p>
            <a:pPr algn="r">
              <a:lnSpc>
                <a:spcPct val="80000"/>
              </a:lnSpc>
            </a:pPr>
            <a:endParaRPr lang="es-ES_tradnl" sz="5400" b="1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0A969242-DC8C-D2E0-2C3A-7073FC2BF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6100" y="4075191"/>
            <a:ext cx="5226908" cy="2038863"/>
          </a:xfrm>
        </p:spPr>
        <p:txBody>
          <a:bodyPr anchor="t"/>
          <a:lstStyle/>
          <a:p>
            <a:pPr algn="r"/>
            <a:endParaRPr lang="es-ES_tradnl" i="1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44368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FC06F20-21AE-2C7B-8F10-5B43FFF0C10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" y="-1"/>
            <a:ext cx="12186361" cy="686117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9F32035-6AFD-FE2B-771D-B4DE925AB8C4}"/>
              </a:ext>
            </a:extLst>
          </p:cNvPr>
          <p:cNvSpPr txBox="1"/>
          <p:nvPr/>
        </p:nvSpPr>
        <p:spPr>
          <a:xfrm>
            <a:off x="620038" y="665956"/>
            <a:ext cx="96262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>
                <a:solidFill>
                  <a:schemeClr val="bg1"/>
                </a:solidFill>
                <a:latin typeface=""/>
              </a:rPr>
              <a:t>TITULO</a:t>
            </a:r>
            <a:endParaRPr lang="es-CO" b="1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957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EB279F7-9761-A150-702F-E34279B1DE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" y="0"/>
            <a:ext cx="12180725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68B1F2D-EAC0-576B-C3EB-ABC6C59C89BA}"/>
              </a:ext>
            </a:extLst>
          </p:cNvPr>
          <p:cNvSpPr txBox="1"/>
          <p:nvPr/>
        </p:nvSpPr>
        <p:spPr>
          <a:xfrm rot="16200000">
            <a:off x="-2699359" y="3337566"/>
            <a:ext cx="6701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latin typeface=""/>
              </a:rPr>
              <a:t>TITULO</a:t>
            </a:r>
            <a:endParaRPr lang="es-CO" sz="1050" b="1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86703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F9698E9-E1A4-8C4E-F91D-8265ACE6516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" y="0"/>
            <a:ext cx="12180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0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BAE28C1-0629-3100-B5DC-FE0C75DB88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" y="-1"/>
            <a:ext cx="12186361" cy="686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2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F4509B3-5EA0-7AAD-5EF7-1E2071AA9F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" y="-1"/>
            <a:ext cx="12186361" cy="686117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5560336-F0A5-CC94-4BA3-DE2701A95E05}"/>
              </a:ext>
            </a:extLst>
          </p:cNvPr>
          <p:cNvSpPr txBox="1"/>
          <p:nvPr/>
        </p:nvSpPr>
        <p:spPr>
          <a:xfrm>
            <a:off x="2661781" y="2413337"/>
            <a:ext cx="6701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latin typeface=""/>
              </a:rPr>
              <a:t>TITULO</a:t>
            </a:r>
            <a:endParaRPr lang="es-CO" b="1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D0014C6-A571-9656-13D9-17499FA96698}"/>
              </a:ext>
            </a:extLst>
          </p:cNvPr>
          <p:cNvSpPr txBox="1"/>
          <p:nvPr/>
        </p:nvSpPr>
        <p:spPr>
          <a:xfrm>
            <a:off x="2661781" y="3198167"/>
            <a:ext cx="6701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i="1" dirty="0">
                <a:solidFill>
                  <a:schemeClr val="bg1"/>
                </a:solidFill>
                <a:latin typeface=""/>
              </a:rPr>
              <a:t>Subtitulo</a:t>
            </a:r>
          </a:p>
        </p:txBody>
      </p:sp>
    </p:spTree>
    <p:extLst>
      <p:ext uri="{BB962C8B-B14F-4D97-AF65-F5344CB8AC3E}">
        <p14:creationId xmlns:p14="http://schemas.microsoft.com/office/powerpoint/2010/main" val="652830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</Words>
  <Application>Microsoft Macintosh PowerPoint</Application>
  <PresentationFormat>Panorámica</PresentationFormat>
  <Paragraphs>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Carolina Calderon Ramirez</dc:creator>
  <cp:lastModifiedBy>Diana Carolina Calderon Ramirez</cp:lastModifiedBy>
  <cp:revision>1</cp:revision>
  <dcterms:created xsi:type="dcterms:W3CDTF">2024-01-31T14:17:55Z</dcterms:created>
  <dcterms:modified xsi:type="dcterms:W3CDTF">2024-01-31T15:46:02Z</dcterms:modified>
</cp:coreProperties>
</file>