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B03E"/>
    <a:srgbClr val="5887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A292044-2868-D44C-A6A4-B5DD359F00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4B0E3559-2056-5746-826D-80C2DFB59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B9652E5-354C-4245-A171-5BFF7F4C83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533400" y="6173787"/>
            <a:ext cx="2743200" cy="365125"/>
          </a:xfrm>
          <a:prstGeom prst="rect">
            <a:avLst/>
          </a:prstGeom>
        </p:spPr>
        <p:txBody>
          <a:bodyPr/>
          <a:lstStyle/>
          <a:p>
            <a:fld id="{363FDD6D-3EA1-0349-95AD-59E5AD468C55}" type="datetimeFigureOut">
              <a:rPr lang="es-CO" smtClean="0"/>
              <a:t>23/09/2020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525B297-C520-D443-99A3-11104F7B0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C47288D-55D1-5D46-B86A-0673B9A2A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EF408F0-A30A-2B4D-8162-D7CC9F417A5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45811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B90EC03-4D66-5C49-827D-9DE7D7493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C2C0E77F-38B7-7B42-8D77-B68DEA11D0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C8F4D26-588B-2347-8208-9F261DF7F9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533400" y="6173787"/>
            <a:ext cx="2743200" cy="365125"/>
          </a:xfrm>
          <a:prstGeom prst="rect">
            <a:avLst/>
          </a:prstGeom>
        </p:spPr>
        <p:txBody>
          <a:bodyPr/>
          <a:lstStyle/>
          <a:p>
            <a:fld id="{9DA0DB57-E3BA-4961-A3C7-406E6DF144C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EC39F71-63AF-434E-AA73-A0B0BE16B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2570429-4712-FC4D-83BB-ED7E5C27D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446BF7-1F01-4183-BB3E-F5E682184BA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2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5AC07525-F26F-DD49-AD81-3D5AF68A99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9918EBA5-5F09-034C-953B-E76CE42F99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703540" y="365125"/>
            <a:ext cx="686896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C5EEAFF-91E3-324D-8742-A3B5A5408A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533400" y="6173787"/>
            <a:ext cx="2743200" cy="365125"/>
          </a:xfrm>
          <a:prstGeom prst="rect">
            <a:avLst/>
          </a:prstGeom>
        </p:spPr>
        <p:txBody>
          <a:bodyPr/>
          <a:lstStyle/>
          <a:p>
            <a:fld id="{9DA0DB57-E3BA-4961-A3C7-406E6DF144C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0E56BD7-90FC-AF45-A00C-F9DE53581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8F1A4DF-F1B1-9B49-B935-81ED2EDDE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446BF7-1F01-4183-BB3E-F5E682184BA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28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2BCD034-A6AB-C241-BAB8-65A74DCA7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EC8682B-5B22-5748-B97B-40662D017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943C5DE-8DF8-2548-8086-70544A9DDD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533400" y="6173787"/>
            <a:ext cx="2743200" cy="365125"/>
          </a:xfrm>
          <a:prstGeom prst="rect">
            <a:avLst/>
          </a:prstGeom>
        </p:spPr>
        <p:txBody>
          <a:bodyPr/>
          <a:lstStyle/>
          <a:p>
            <a:fld id="{9DA0DB57-E3BA-4961-A3C7-406E6DF144C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F8E5405-7A45-4C49-899C-54F898A4E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11342C3-8E8D-DC4F-8C5E-DA54C9B8F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446BF7-1F01-4183-BB3E-F5E682184BA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9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6E0512B-0EB8-D24C-B3E3-CCCF39E81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384DB28C-D53E-8249-B465-3B67DE2126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574256B-DF79-2C4B-AD10-E41396AD50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533400" y="6173787"/>
            <a:ext cx="2743200" cy="365125"/>
          </a:xfrm>
          <a:prstGeom prst="rect">
            <a:avLst/>
          </a:prstGeom>
        </p:spPr>
        <p:txBody>
          <a:bodyPr/>
          <a:lstStyle/>
          <a:p>
            <a:fld id="{9DA0DB57-E3BA-4961-A3C7-406E6DF144C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9E6333B-4BF2-5B45-A830-4D6D3B47D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FF5C4C9-8C74-344B-B07F-3F8F63FE3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446BF7-1F01-4183-BB3E-F5E682184BA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28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93730DF-5FF6-1B42-A0AA-D2F4A35A3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D9C291F-7530-2C45-88C1-C92555102F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7484" y="1825625"/>
            <a:ext cx="4222315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B15214CA-42C3-EC4E-B64C-001492D0EB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B4A8E3B5-C6AD-2041-92F4-AFA777DCC4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533400" y="6173787"/>
            <a:ext cx="2743200" cy="365125"/>
          </a:xfrm>
          <a:prstGeom prst="rect">
            <a:avLst/>
          </a:prstGeom>
        </p:spPr>
        <p:txBody>
          <a:bodyPr/>
          <a:lstStyle/>
          <a:p>
            <a:fld id="{9DA0DB57-E3BA-4961-A3C7-406E6DF144C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FAFA3A59-4879-784E-9A19-C878FE0A8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BF2366CB-952D-B144-8894-3F7F931E6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446BF7-1F01-4183-BB3E-F5E682184BA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66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E773D58-6790-B349-957F-39182027F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8178" y="365125"/>
            <a:ext cx="8997209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9CC318C2-AD0C-9D41-B0D9-D889D8B4F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84542" y="1681163"/>
            <a:ext cx="441303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1D2C1AA8-C0BE-0648-9BEE-FD10CAB23E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84542" y="2505075"/>
            <a:ext cx="4413033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C96DA2BA-7E76-314C-990F-E82BCA800F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685DBDBC-DA8A-F64D-B082-00CE647B3A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B6BB9C25-4A02-604D-A8CD-D6AC766F0D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533400" y="6173787"/>
            <a:ext cx="2743200" cy="365125"/>
          </a:xfrm>
          <a:prstGeom prst="rect">
            <a:avLst/>
          </a:prstGeom>
        </p:spPr>
        <p:txBody>
          <a:bodyPr/>
          <a:lstStyle/>
          <a:p>
            <a:fld id="{9DA0DB57-E3BA-4961-A3C7-406E6DF144C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EF9EE635-24D6-F749-9B0D-CBD68083C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D9C94342-64C9-4E40-8803-A9B7991CA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446BF7-1F01-4183-BB3E-F5E682184BA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55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3263ADB-233D-D040-B1CA-9C2CB0724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56BEF38F-E38D-9548-960A-D0546DA657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533400" y="6173787"/>
            <a:ext cx="2743200" cy="365125"/>
          </a:xfrm>
          <a:prstGeom prst="rect">
            <a:avLst/>
          </a:prstGeom>
        </p:spPr>
        <p:txBody>
          <a:bodyPr/>
          <a:lstStyle/>
          <a:p>
            <a:fld id="{9DA0DB57-E3BA-4961-A3C7-406E6DF144C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77FFA283-0465-9B46-85DD-CA9BD5534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CCB1565B-45A2-7741-A8CA-45C0C79B0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446BF7-1F01-4183-BB3E-F5E682184BA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03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2EC1A02F-4744-8743-B1A4-B58A1ACB71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533400" y="6173787"/>
            <a:ext cx="2743200" cy="365125"/>
          </a:xfrm>
          <a:prstGeom prst="rect">
            <a:avLst/>
          </a:prstGeom>
        </p:spPr>
        <p:txBody>
          <a:bodyPr/>
          <a:lstStyle/>
          <a:p>
            <a:fld id="{9DA0DB57-E3BA-4961-A3C7-406E6DF144C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226F6510-DA8E-2A45-B3F6-FE98F2950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F60CE142-8768-ED4B-8CF5-30C5C788A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446BF7-1F01-4183-BB3E-F5E682184BA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64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28F16CE-E2A8-554A-92A7-8BED01FA5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9595" y="457200"/>
            <a:ext cx="316243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3C1A7F6-2686-1249-9DE9-3E286B166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87841AFD-33D8-194B-981A-85DEC9233C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09595" y="2057400"/>
            <a:ext cx="316243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CB6F129A-5AEF-5A4A-80C1-647F997CB0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533400" y="6173787"/>
            <a:ext cx="2743200" cy="365125"/>
          </a:xfrm>
          <a:prstGeom prst="rect">
            <a:avLst/>
          </a:prstGeom>
        </p:spPr>
        <p:txBody>
          <a:bodyPr/>
          <a:lstStyle/>
          <a:p>
            <a:fld id="{9DA0DB57-E3BA-4961-A3C7-406E6DF144C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6C4A2E69-030A-4949-954D-7766D3ADC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89EB7F00-5420-2C44-9E77-E4636D42F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446BF7-1F01-4183-BB3E-F5E682184BA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17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6F951D8-F704-A64F-90BB-8198D7D6B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436" y="457200"/>
            <a:ext cx="362628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5101F730-A771-A646-946D-C65EB95408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05A7F004-CC07-CB42-944F-23884F55C5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3436" y="2057400"/>
            <a:ext cx="311858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42B91919-D160-A54B-B3A9-E42324E822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533400" y="6173787"/>
            <a:ext cx="2743200" cy="365125"/>
          </a:xfrm>
          <a:prstGeom prst="rect">
            <a:avLst/>
          </a:prstGeom>
        </p:spPr>
        <p:txBody>
          <a:bodyPr/>
          <a:lstStyle/>
          <a:p>
            <a:fld id="{9DA0DB57-E3BA-4961-A3C7-406E6DF144C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E61C45F4-1A98-DC48-B14C-42D858EEF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0C3EACE6-0236-3E40-9244-F7FC8897E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446BF7-1F01-4183-BB3E-F5E682184BA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184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Imagen que contiene objeto, reloj&#10;&#10;Descripción generada automáticamente">
            <a:extLst>
              <a:ext uri="{FF2B5EF4-FFF2-40B4-BE49-F238E27FC236}">
                <a16:creationId xmlns:a16="http://schemas.microsoft.com/office/drawing/2014/main" xmlns="" id="{54A87547-4F7E-4952-AFF1-30DF0EB9B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811" r="70219"/>
          <a:stretch/>
        </p:blipFill>
        <p:spPr>
          <a:xfrm rot="10800000">
            <a:off x="-101601" y="1027906"/>
            <a:ext cx="6433839" cy="5918178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DFE92A07-0C66-BB42-98E5-F692AFBA715B}"/>
              </a:ext>
            </a:extLst>
          </p:cNvPr>
          <p:cNvSpPr/>
          <p:nvPr/>
        </p:nvSpPr>
        <p:spPr>
          <a:xfrm>
            <a:off x="0" y="6283354"/>
            <a:ext cx="12192000" cy="574646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19C44355-10E4-3046-91C1-F615A8606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7731" y="365125"/>
            <a:ext cx="902395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5A58AAF-DB77-614B-BB3D-C9296A599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7731" y="1825625"/>
            <a:ext cx="9023960" cy="3873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xmlns="" id="{3329E9EE-E21E-4747-AD63-C2DF35DC1A58}"/>
              </a:ext>
            </a:extLst>
          </p:cNvPr>
          <p:cNvSpPr txBox="1">
            <a:spLocks/>
          </p:cNvSpPr>
          <p:nvPr/>
        </p:nvSpPr>
        <p:spPr>
          <a:xfrm>
            <a:off x="8653346" y="6379265"/>
            <a:ext cx="3360234" cy="365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dirty="0" err="1">
                <a:solidFill>
                  <a:schemeClr val="bg1"/>
                </a:solidFill>
              </a:rPr>
              <a:t>www.ucundinamarca.edu.co</a:t>
            </a:r>
            <a:endParaRPr lang="es-CO" sz="1600" dirty="0">
              <a:solidFill>
                <a:schemeClr val="bg1"/>
              </a:solidFill>
            </a:endParaRP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xmlns="" id="{DDA7416D-72A7-094B-BB6C-86C897D99518}"/>
              </a:ext>
            </a:extLst>
          </p:cNvPr>
          <p:cNvSpPr txBox="1">
            <a:spLocks/>
          </p:cNvSpPr>
          <p:nvPr/>
        </p:nvSpPr>
        <p:spPr>
          <a:xfrm>
            <a:off x="3445727" y="6427393"/>
            <a:ext cx="3360234" cy="3169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dirty="0">
                <a:solidFill>
                  <a:schemeClr val="bg1"/>
                </a:solidFill>
              </a:rPr>
              <a:t>Vigilada </a:t>
            </a:r>
            <a:r>
              <a:rPr lang="es-ES" sz="1200" dirty="0" err="1">
                <a:solidFill>
                  <a:schemeClr val="bg1"/>
                </a:solidFill>
              </a:rPr>
              <a:t>MinEducación</a:t>
            </a:r>
            <a:endParaRPr lang="es-CO" sz="1200" dirty="0">
              <a:solidFill>
                <a:schemeClr val="bg1"/>
              </a:solidFill>
            </a:endParaRPr>
          </a:p>
        </p:txBody>
      </p:sp>
      <p:pic>
        <p:nvPicPr>
          <p:cNvPr id="5" name="Imagen 4" descr="Imagen que contiene alimentos, dibujo, señal&#10;&#10;Descripción generada automáticamente">
            <a:extLst>
              <a:ext uri="{FF2B5EF4-FFF2-40B4-BE49-F238E27FC236}">
                <a16:creationId xmlns:a16="http://schemas.microsoft.com/office/drawing/2014/main" xmlns="" id="{65383DFD-8E9C-4AEF-B6EC-FC1DD0F01336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63" y="-5984"/>
            <a:ext cx="904485" cy="1852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901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1" kern="1200">
          <a:solidFill>
            <a:srgbClr val="00482B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/>
          <p:cNvSpPr txBox="1"/>
          <p:nvPr/>
        </p:nvSpPr>
        <p:spPr>
          <a:xfrm>
            <a:off x="8531828" y="6350718"/>
            <a:ext cx="177805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i="1" dirty="0">
                <a:latin typeface="Century Gothic" panose="020B0502020202020204" pitchFamily="34" charset="0"/>
              </a:rPr>
              <a:t>Fusagasugá </a:t>
            </a:r>
            <a:r>
              <a:rPr lang="en-US" sz="700" i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22</a:t>
            </a:r>
            <a:r>
              <a:rPr lang="en-US" sz="700" i="1" dirty="0">
                <a:latin typeface="Century Gothic" panose="020B0502020202020204" pitchFamily="34" charset="0"/>
              </a:rPr>
              <a:t> y 23 de octubre 2020</a:t>
            </a:r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xmlns="" id="{0AAD0FE0-6A5B-43BC-A47A-2D61B32E39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419" sz="4000" dirty="0">
                <a:solidFill>
                  <a:schemeClr val="accent6">
                    <a:lumMod val="75000"/>
                  </a:schemeClr>
                </a:solidFill>
              </a:rPr>
              <a:t>IV Congreso Internacional en Gestión Organizacional. La Empresa del Siglo XXI</a:t>
            </a:r>
            <a:endParaRPr lang="es-CO" sz="4000" dirty="0"/>
          </a:p>
        </p:txBody>
      </p:sp>
      <p:sp>
        <p:nvSpPr>
          <p:cNvPr id="10" name="Subtítulo 9">
            <a:extLst>
              <a:ext uri="{FF2B5EF4-FFF2-40B4-BE49-F238E27FC236}">
                <a16:creationId xmlns:a16="http://schemas.microsoft.com/office/drawing/2014/main" xmlns="" id="{7121DD82-B195-4668-8893-F0E344092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8224" y="4079875"/>
            <a:ext cx="9144000" cy="1655762"/>
          </a:xfrm>
        </p:spPr>
        <p:txBody>
          <a:bodyPr/>
          <a:lstStyle/>
          <a:p>
            <a:r>
              <a:rPr lang="es-419" dirty="0">
                <a:solidFill>
                  <a:schemeClr val="accent6">
                    <a:lumMod val="75000"/>
                  </a:schemeClr>
                </a:solidFill>
              </a:rPr>
              <a:t>Fusagasugá, 23 - 24 Octubre de 2020</a:t>
            </a:r>
            <a:endParaRPr lang="es-CO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s-CO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E26ECA20-32D4-4A50-B8BA-3EC1F86343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7202" t="17508" r="6009" b="66608"/>
          <a:stretch/>
        </p:blipFill>
        <p:spPr>
          <a:xfrm>
            <a:off x="10075178" y="23945"/>
            <a:ext cx="2046913" cy="1057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673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/>
          <p:cNvSpPr txBox="1"/>
          <p:nvPr/>
        </p:nvSpPr>
        <p:spPr>
          <a:xfrm>
            <a:off x="8531828" y="6350718"/>
            <a:ext cx="177805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i="1" dirty="0">
                <a:latin typeface="Century Gothic" panose="020B0502020202020204" pitchFamily="34" charset="0"/>
              </a:rPr>
              <a:t>Fusagasugá </a:t>
            </a:r>
            <a:r>
              <a:rPr lang="en-US" sz="700" i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22</a:t>
            </a:r>
            <a:r>
              <a:rPr lang="en-US" sz="700" i="1" dirty="0">
                <a:latin typeface="Century Gothic" panose="020B0502020202020204" pitchFamily="34" charset="0"/>
              </a:rPr>
              <a:t> y 23 de octubre 2020</a:t>
            </a:r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xmlns="" id="{0AAD0FE0-6A5B-43BC-A47A-2D61B32E39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0" name="Subtítulo 9">
            <a:extLst>
              <a:ext uri="{FF2B5EF4-FFF2-40B4-BE49-F238E27FC236}">
                <a16:creationId xmlns:a16="http://schemas.microsoft.com/office/drawing/2014/main" xmlns="" id="{7121DD82-B195-4668-8893-F0E3440924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7370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/>
          <p:cNvSpPr txBox="1"/>
          <p:nvPr/>
        </p:nvSpPr>
        <p:spPr>
          <a:xfrm>
            <a:off x="8531828" y="6350718"/>
            <a:ext cx="177805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i="1" dirty="0">
                <a:latin typeface="Century Gothic" panose="020B0502020202020204" pitchFamily="34" charset="0"/>
              </a:rPr>
              <a:t>Fusagasugá </a:t>
            </a:r>
            <a:r>
              <a:rPr lang="en-US" sz="700" i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22</a:t>
            </a:r>
            <a:r>
              <a:rPr lang="en-US" sz="700" i="1" dirty="0">
                <a:latin typeface="Century Gothic" panose="020B0502020202020204" pitchFamily="34" charset="0"/>
              </a:rPr>
              <a:t> y 23 de octubre 2020</a:t>
            </a:r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xmlns="" id="{0AAD0FE0-6A5B-43BC-A47A-2D61B32E39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0" name="Subtítulo 9">
            <a:extLst>
              <a:ext uri="{FF2B5EF4-FFF2-40B4-BE49-F238E27FC236}">
                <a16:creationId xmlns:a16="http://schemas.microsoft.com/office/drawing/2014/main" xmlns="" id="{7121DD82-B195-4668-8893-F0E3440924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3830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/>
          <p:cNvSpPr txBox="1"/>
          <p:nvPr/>
        </p:nvSpPr>
        <p:spPr>
          <a:xfrm>
            <a:off x="8531828" y="6350718"/>
            <a:ext cx="177805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i="1" dirty="0">
                <a:latin typeface="Century Gothic" panose="020B0502020202020204" pitchFamily="34" charset="0"/>
              </a:rPr>
              <a:t>Fusagasugá </a:t>
            </a:r>
            <a:r>
              <a:rPr lang="en-US" sz="700" i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22</a:t>
            </a:r>
            <a:r>
              <a:rPr lang="en-US" sz="700" i="1" dirty="0">
                <a:latin typeface="Century Gothic" panose="020B0502020202020204" pitchFamily="34" charset="0"/>
              </a:rPr>
              <a:t> y 23 de octubre 2020</a:t>
            </a:r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xmlns="" id="{0AAD0FE0-6A5B-43BC-A47A-2D61B32E39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0" name="Subtítulo 9">
            <a:extLst>
              <a:ext uri="{FF2B5EF4-FFF2-40B4-BE49-F238E27FC236}">
                <a16:creationId xmlns:a16="http://schemas.microsoft.com/office/drawing/2014/main" xmlns="" id="{7121DD82-B195-4668-8893-F0E3440924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8014718"/>
      </p:ext>
    </p:extLst>
  </p:cSld>
  <p:clrMapOvr>
    <a:masterClrMapping/>
  </p:clrMapOvr>
</p:sld>
</file>

<file path=ppt/theme/theme1.xml><?xml version="1.0" encoding="utf-8"?>
<a:theme xmlns:a="http://schemas.openxmlformats.org/drawingml/2006/main" name="UCundinamarca_Blanco v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Cundinamarca_Blanco v2" id="{A9349753-EDD5-7F4D-970E-E1F9CC69730A}" vid="{30D13FAB-2109-8A4C-9478-A8C6BA7BB6C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UCundinamarca_Blanco v2</Template>
  <TotalTime>83</TotalTime>
  <Words>48</Words>
  <Application>Microsoft Office PowerPoint</Application>
  <PresentationFormat>Panorámica</PresentationFormat>
  <Paragraphs>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UCundinamarca_Blanco v2</vt:lpstr>
      <vt:lpstr>IV Congreso Internacional en Gestión Organizacional. La Empresa del Siglo XXI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Facultad de Ciencias Administrativas, Económicas y Contables, y la Dirección de Investigación Universitaria</dc:title>
  <dc:creator>Acer</dc:creator>
  <cp:lastModifiedBy>Elizabeth Escobar</cp:lastModifiedBy>
  <cp:revision>10</cp:revision>
  <dcterms:created xsi:type="dcterms:W3CDTF">2020-09-02T13:47:18Z</dcterms:created>
  <dcterms:modified xsi:type="dcterms:W3CDTF">2020-09-23T22:43:11Z</dcterms:modified>
</cp:coreProperties>
</file>