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C000"/>
    <a:srgbClr val="004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1B620BC-F54F-C54F-BE80-DF4E6F20C6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F26D22-B25E-1349-A020-C28ED81C81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1F047-92DE-0348-BBAE-259543A9C862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8E3671-7817-1742-8D84-480F8CEF26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42DB02-676A-B84D-931A-8D7BB21F20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2000B-3B9E-A64F-B5F2-E204B0237A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43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92044-2868-D44C-A6A4-B5DD359F0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0E3559-2056-5746-826D-80C2DFB59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326073A2-6A16-D74A-80A0-B8F1654DB808}"/>
              </a:ext>
            </a:extLst>
          </p:cNvPr>
          <p:cNvSpPr txBox="1">
            <a:spLocks/>
          </p:cNvSpPr>
          <p:nvPr/>
        </p:nvSpPr>
        <p:spPr>
          <a:xfrm>
            <a:off x="8653346" y="6441882"/>
            <a:ext cx="336023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>
                <a:solidFill>
                  <a:schemeClr val="bg1"/>
                </a:solidFill>
              </a:rPr>
              <a:t>www.ucundinamarca.edu.co</a:t>
            </a:r>
            <a:endParaRPr lang="es-CO" sz="1600" dirty="0">
              <a:solidFill>
                <a:schemeClr val="bg1"/>
              </a:solidFill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36D8508D-071B-D646-81B8-0B2065E529D0}"/>
              </a:ext>
            </a:extLst>
          </p:cNvPr>
          <p:cNvSpPr txBox="1">
            <a:spLocks/>
          </p:cNvSpPr>
          <p:nvPr/>
        </p:nvSpPr>
        <p:spPr>
          <a:xfrm>
            <a:off x="3445727" y="6490010"/>
            <a:ext cx="3360234" cy="316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solidFill>
                  <a:schemeClr val="bg1"/>
                </a:solidFill>
              </a:rPr>
              <a:t>Vigilada </a:t>
            </a:r>
            <a:r>
              <a:rPr lang="es-ES" sz="1200" dirty="0" err="1">
                <a:solidFill>
                  <a:schemeClr val="bg1"/>
                </a:solidFill>
              </a:rPr>
              <a:t>MinEducación</a:t>
            </a:r>
            <a:endParaRPr lang="es-CO" sz="1200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FC8836E-976B-984A-BF2D-A5266C40F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36" y="6441882"/>
            <a:ext cx="505602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76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0EC03-4D66-5C49-827D-9DE7D749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C0E77F-38B7-7B42-8D77-B68DEA11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8F4D26-588B-2347-8208-9F261DF7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C39F71-63AF-434E-AA73-A0B0BE16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570429-4712-FC4D-83BB-ED7E5C27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938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C07525-F26F-DD49-AD81-3D5AF68A9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18EBA5-5F09-034C-953B-E76CE42F9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03540" y="365125"/>
            <a:ext cx="686896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5EEAFF-91E3-324D-8742-A3B5A540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E56BD7-90FC-AF45-A00C-F9DE5358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F1A4DF-F1B1-9B49-B935-81ED2EDD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19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CD034-A6AB-C241-BAB8-65A74DCA7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8682B-5B22-5748-B97B-40662D017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3C5DE-8DF8-2548-8086-70544A9D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8E5405-7A45-4C49-899C-54F898A4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1342C3-8E8D-DC4F-8C5E-DA54C9B8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551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0512B-0EB8-D24C-B3E3-CCCF39E8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4DB28C-D53E-8249-B465-3B67DE212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74256B-DF79-2C4B-AD10-E41396AD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E6333B-4BF2-5B45-A830-4D6D3B47D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F5C4C9-8C74-344B-B07F-3F8F63FE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366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730DF-5FF6-1B42-A0AA-D2F4A35A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9C291F-7530-2C45-88C1-C92555102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7484" y="1825625"/>
            <a:ext cx="4222315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5214CA-42C3-EC4E-B64C-001492D0E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A8E3B5-C6AD-2041-92F4-AFA777DC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FA3A59-4879-784E-9A19-C878FE0A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2366CB-952D-B144-8894-3F7F931E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038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73D58-6790-B349-957F-39182027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178" y="365125"/>
            <a:ext cx="8997209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C318C2-AD0C-9D41-B0D9-D889D8B4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4542" y="1681163"/>
            <a:ext cx="44130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2C1AA8-C0BE-0648-9BEE-FD10CAB23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4542" y="2505075"/>
            <a:ext cx="4413033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6DA2BA-7E76-314C-990F-E82BCA800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5DBDBC-DA8A-F64D-B082-00CE647B3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BB9C25-4A02-604D-A8CD-D6AC766F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9EE635-24D6-F749-9B0D-CBD68083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C94342-64C9-4E40-8803-A9B7991C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7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63ADB-233D-D040-B1CA-9C2CB072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6BEF38F-E38D-9548-960A-D0546DA6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FFA283-0465-9B46-85DD-CA9BD553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B1565B-45A2-7741-A8CA-45C0C79B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21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C1A02F-4744-8743-B1A4-B58A1ACB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6F6510-DA8E-2A45-B3F6-FE98F295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0CE142-8768-ED4B-8CF5-30C5C788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95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F16CE-E2A8-554A-92A7-8BED01FA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595" y="457200"/>
            <a:ext cx="316243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C1A7F6-2686-1249-9DE9-3E286B16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841AFD-33D8-194B-981A-85DEC9233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9595" y="2057400"/>
            <a:ext cx="316243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6F129A-5AEF-5A4A-80C1-647F997C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4A2E69-030A-4949-954D-7766D3AD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EB7F00-5420-2C44-9E77-E4636D42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168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951D8-F704-A64F-90BB-8198D7D6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36" y="457200"/>
            <a:ext cx="3626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01F730-A771-A646-946D-C65EB9540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A7F004-CC07-CB42-944F-23884F55C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3436" y="2057400"/>
            <a:ext cx="311858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B91919-D160-A54B-B3A9-E42324E8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8A2160-1897-F44B-AE22-AD4EE5D008CE}" type="datetimeFigureOut">
              <a:rPr lang="es-CO" smtClean="0"/>
              <a:t>11/11/19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1C45F4-1A98-DC48-B14C-42D858EE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3EACE6-0236-3E40-9244-F7FC8897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7068CF-9F96-8E49-B229-5DFA48972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82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C44355-10E4-3046-91C1-F615A860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840" y="365125"/>
            <a:ext cx="90239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A58AAF-DB77-614B-BB3D-C9296A599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9840" y="1825625"/>
            <a:ext cx="9023960" cy="3873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2BEF731D-00BD-D94C-BA65-D597FB9AE3D5}"/>
              </a:ext>
            </a:extLst>
          </p:cNvPr>
          <p:cNvSpPr txBox="1">
            <a:spLocks/>
          </p:cNvSpPr>
          <p:nvPr/>
        </p:nvSpPr>
        <p:spPr>
          <a:xfrm>
            <a:off x="8653346" y="6441882"/>
            <a:ext cx="336023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>
                <a:solidFill>
                  <a:schemeClr val="bg1"/>
                </a:solidFill>
              </a:rPr>
              <a:t>www.ucundinamarca.edu.co</a:t>
            </a:r>
            <a:endParaRPr lang="es-CO" sz="1600" dirty="0">
              <a:solidFill>
                <a:schemeClr val="bg1"/>
              </a:solidFill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A80E3EAB-58AA-9F44-9EBA-6B55B609A87F}"/>
              </a:ext>
            </a:extLst>
          </p:cNvPr>
          <p:cNvSpPr txBox="1">
            <a:spLocks/>
          </p:cNvSpPr>
          <p:nvPr/>
        </p:nvSpPr>
        <p:spPr>
          <a:xfrm>
            <a:off x="3445727" y="6490010"/>
            <a:ext cx="3360234" cy="316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solidFill>
                  <a:schemeClr val="bg1"/>
                </a:solidFill>
              </a:rPr>
              <a:t>Vigilada </a:t>
            </a:r>
            <a:r>
              <a:rPr lang="es-ES" sz="1200" dirty="0" err="1">
                <a:solidFill>
                  <a:schemeClr val="bg1"/>
                </a:solidFill>
              </a:rPr>
              <a:t>MinEducación</a:t>
            </a:r>
            <a:endParaRPr lang="es-CO" sz="1200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1A1E395-A6ED-5B48-9EFE-5FB53F9B603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3936" y="6441882"/>
            <a:ext cx="505602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1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rgbClr val="00482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5BDAD23-C61C-8D48-83B8-35670AFD5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00" y="0"/>
            <a:ext cx="6438900" cy="64135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0FBEBED-BA4A-EB42-A955-75CF9ECA5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793" y="1416042"/>
            <a:ext cx="10005285" cy="4382683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31683D3F-8918-3D4D-8553-B296C341F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9600" y="340112"/>
            <a:ext cx="9144000" cy="1075930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s-CO" sz="2800" b="1" dirty="0">
                <a:solidFill>
                  <a:srgbClr val="00482B"/>
                </a:solidFill>
              </a:rPr>
              <a:t>CRONOGRAMA RENOVACIÓN DE </a:t>
            </a:r>
          </a:p>
          <a:p>
            <a:pPr>
              <a:lnSpc>
                <a:spcPts val="2800"/>
              </a:lnSpc>
            </a:pPr>
            <a:r>
              <a:rPr lang="es-CO" sz="2800" dirty="0">
                <a:solidFill>
                  <a:srgbClr val="79C000"/>
                </a:solidFill>
              </a:rPr>
              <a:t>REGISTROS CALIFICADOS VIGENCIA 2019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B168737-6BE9-1A4E-B234-FD71AF4A9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707" y="3531776"/>
            <a:ext cx="19939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46441"/>
      </p:ext>
    </p:extLst>
  </p:cSld>
  <p:clrMapOvr>
    <a:masterClrMapping/>
  </p:clrMapOvr>
</p:sld>
</file>

<file path=ppt/theme/theme1.xml><?xml version="1.0" encoding="utf-8"?>
<a:theme xmlns:a="http://schemas.openxmlformats.org/drawingml/2006/main" name="UCundinamarca_verde v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undinamarca_verde v2" id="{7ABFF736-A5D3-424B-BAE3-88B242B88D60}" vid="{6A2C373E-AFA6-684E-849F-14AAAE1C524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Plantilla-UCundinamarca-Verde</Template>
  <TotalTime>3</TotalTime>
  <Words>7</Words>
  <Application>Microsoft Macintosh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UCundinamarca_verde v2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2019-11-12T02:47:38Z</dcterms:created>
  <dcterms:modified xsi:type="dcterms:W3CDTF">2019-11-12T02:51:06Z</dcterms:modified>
</cp:coreProperties>
</file>